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sldIdLst>
    <p:sldId id="256" r:id="rId2"/>
    <p:sldId id="257" r:id="rId3"/>
    <p:sldId id="258" r:id="rId4"/>
    <p:sldId id="262" r:id="rId5"/>
    <p:sldId id="263" r:id="rId6"/>
    <p:sldId id="264" r:id="rId7"/>
    <p:sldId id="259" r:id="rId8"/>
    <p:sldId id="260" r:id="rId9"/>
    <p:sldId id="261" r:id="rId10"/>
    <p:sldId id="266" r:id="rId11"/>
    <p:sldId id="274" r:id="rId12"/>
    <p:sldId id="265" r:id="rId13"/>
    <p:sldId id="267" r:id="rId14"/>
    <p:sldId id="268" r:id="rId15"/>
    <p:sldId id="275" r:id="rId16"/>
    <p:sldId id="269" r:id="rId17"/>
    <p:sldId id="270" r:id="rId18"/>
    <p:sldId id="271" r:id="rId19"/>
    <p:sldId id="272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2C3EC0-A418-4B8B-9E8E-D811AF7CFFCF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5B3C4A-3B17-439F-8710-E3FF7AE13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86C5F957-C119-44D6-BC39-E3EDE9F5B3B7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178A72-324A-4145-B198-B3E7ABC20C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5F957-C119-44D6-BC39-E3EDE9F5B3B7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78A72-324A-4145-B198-B3E7ABC20C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6C5F957-C119-44D6-BC39-E3EDE9F5B3B7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91178A72-324A-4145-B198-B3E7ABC20C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5F957-C119-44D6-BC39-E3EDE9F5B3B7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1178A72-324A-4145-B198-B3E7ABC20C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5F957-C119-44D6-BC39-E3EDE9F5B3B7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91178A72-324A-4145-B198-B3E7ABC20C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6C5F957-C119-44D6-BC39-E3EDE9F5B3B7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1178A72-324A-4145-B198-B3E7ABC20C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6C5F957-C119-44D6-BC39-E3EDE9F5B3B7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1178A72-324A-4145-B198-B3E7ABC20C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5F957-C119-44D6-BC39-E3EDE9F5B3B7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1178A72-324A-4145-B198-B3E7ABC20C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5F957-C119-44D6-BC39-E3EDE9F5B3B7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178A72-324A-4145-B198-B3E7ABC20C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5F957-C119-44D6-BC39-E3EDE9F5B3B7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1178A72-324A-4145-B198-B3E7ABC20C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86C5F957-C119-44D6-BC39-E3EDE9F5B3B7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1178A72-324A-4145-B198-B3E7ABC20C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6C5F957-C119-44D6-BC39-E3EDE9F5B3B7}" type="datetimeFigureOut">
              <a:rPr lang="en-US" smtClean="0"/>
              <a:pPr/>
              <a:t>9/5/2014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1178A72-324A-4145-B198-B3E7ABC20C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image" Target="../media/image24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slide" Target="slid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4.xml"/><Relationship Id="rId7" Type="http://schemas.openxmlformats.org/officeDocument/2006/relationships/slide" Target="slide18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20.xml"/><Relationship Id="rId4" Type="http://schemas.openxmlformats.org/officeDocument/2006/relationships/slide" Target="slide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slide" Target="slide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Microsoft Word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Tutorial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a Border</a:t>
            </a:r>
            <a:endParaRPr lang="en-US" dirty="0"/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8153400" y="228600"/>
            <a:ext cx="838200" cy="838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1676400"/>
            <a:ext cx="558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5" descr="borde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1600200"/>
            <a:ext cx="5667375" cy="14001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943600" y="2057400"/>
            <a:ext cx="381000" cy="838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border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33800" y="2895600"/>
            <a:ext cx="4724400" cy="368503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76600" y="3276600"/>
            <a:ext cx="558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810000" y="3962400"/>
            <a:ext cx="1219200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7200" y="4343400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Scroll down in the Style box and select the style that has a thick top and skinny bottom. Press the </a:t>
            </a:r>
            <a:r>
              <a:rPr lang="en-US" b="1" dirty="0" smtClean="0"/>
              <a:t>OK</a:t>
            </a:r>
            <a:r>
              <a:rPr lang="en-US" dirty="0" smtClean="0"/>
              <a:t> button.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 a New Page</a:t>
            </a:r>
            <a:endParaRPr lang="en-US" dirty="0"/>
          </a:p>
        </p:txBody>
      </p:sp>
      <p:pic>
        <p:nvPicPr>
          <p:cNvPr id="5" name="Content Placeholder 4" descr="blankpag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905000"/>
            <a:ext cx="1752600" cy="1457325"/>
          </a:xfrm>
        </p:spPr>
      </p:pic>
      <p:sp>
        <p:nvSpPr>
          <p:cNvPr id="6" name="Rectangle 5"/>
          <p:cNvSpPr/>
          <p:nvPr/>
        </p:nvSpPr>
        <p:spPr>
          <a:xfrm>
            <a:off x="152400" y="1676400"/>
            <a:ext cx="558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8153400" y="228600"/>
            <a:ext cx="838200" cy="838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43000" y="2362200"/>
            <a:ext cx="381000" cy="838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343400" y="1676400"/>
            <a:ext cx="4038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When you finish with the current page you are working on, you can add a new page by:</a:t>
            </a:r>
          </a:p>
          <a:p>
            <a:pPr marL="342900" indent="-342900">
              <a:buAutoNum type="arabicPeriod"/>
            </a:pPr>
            <a:r>
              <a:rPr lang="en-US" dirty="0" smtClean="0"/>
              <a:t>Going to the Insert tab.</a:t>
            </a:r>
          </a:p>
          <a:p>
            <a:pPr marL="342900" indent="-342900">
              <a:buAutoNum type="arabicPeriod"/>
            </a:pPr>
            <a:r>
              <a:rPr lang="en-US" dirty="0" smtClean="0"/>
              <a:t>Pressing the Blank Page option.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Formatting Text</a:t>
            </a:r>
            <a:endParaRPr lang="en-US" dirty="0"/>
          </a:p>
        </p:txBody>
      </p:sp>
      <p:pic>
        <p:nvPicPr>
          <p:cNvPr id="4" name="Picture 3" descr="ho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257" y="1600200"/>
            <a:ext cx="1495425" cy="12287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47057" y="1828800"/>
            <a:ext cx="609600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7635" y="1524000"/>
            <a:ext cx="558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6" descr="format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1524000"/>
            <a:ext cx="4410075" cy="13144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791200" y="1981200"/>
            <a:ext cx="762000" cy="685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57600" y="1676400"/>
            <a:ext cx="558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2819400"/>
            <a:ext cx="558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3124200"/>
            <a:ext cx="3609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Highlight the text you want to format.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27635" y="4038600"/>
            <a:ext cx="558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4" name="Picture 13" descr="format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3733800"/>
            <a:ext cx="4295775" cy="24574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181600" y="3962400"/>
            <a:ext cx="318164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font is Times New Roman.</a:t>
            </a:r>
          </a:p>
          <a:p>
            <a:endParaRPr lang="en-US" dirty="0"/>
          </a:p>
          <a:p>
            <a:r>
              <a:rPr lang="en-US" dirty="0" smtClean="0"/>
              <a:t>The size is 11pt.</a:t>
            </a:r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b="1" dirty="0" smtClean="0"/>
              <a:t>Title Size </a:t>
            </a:r>
            <a:r>
              <a:rPr lang="en-US" dirty="0" smtClean="0"/>
              <a:t>is 16pt and </a:t>
            </a:r>
            <a:r>
              <a:rPr lang="en-US" b="1" dirty="0" smtClean="0"/>
              <a:t>BOLD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6" name="Action Button: Home 15">
            <a:hlinkClick r:id="rId5" action="ppaction://hlinksldjump" highlightClick="1"/>
          </p:cNvPr>
          <p:cNvSpPr/>
          <p:nvPr/>
        </p:nvSpPr>
        <p:spPr>
          <a:xfrm>
            <a:off x="8153400" y="228600"/>
            <a:ext cx="838200" cy="838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Replacing Placeholder Text</a:t>
            </a:r>
            <a:endParaRPr lang="en-US" dirty="0"/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8153400" y="228600"/>
            <a:ext cx="838200" cy="838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lacehold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2514600"/>
            <a:ext cx="2495550" cy="16954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7635" y="1524000"/>
            <a:ext cx="558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828800"/>
            <a:ext cx="1948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Highlight the words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038600" y="1515070"/>
            <a:ext cx="558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Picture 8" descr="placeholder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67200" y="2590800"/>
            <a:ext cx="2352675" cy="16954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48201" y="18288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Type new words over it (the brackets tell you what should be there)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Art</a:t>
            </a:r>
            <a:endParaRPr lang="en-US" dirty="0"/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8153400" y="228600"/>
            <a:ext cx="838200" cy="838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7635" y="1524000"/>
            <a:ext cx="558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5" descr="worda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524000"/>
            <a:ext cx="4114800" cy="3311692"/>
          </a:xfrm>
          <a:prstGeom prst="rect">
            <a:avLst/>
          </a:prstGeom>
        </p:spPr>
      </p:pic>
      <p:pic>
        <p:nvPicPr>
          <p:cNvPr id="7" name="Picture 6" descr="header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1676400"/>
            <a:ext cx="1943100" cy="1371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86200" y="1676400"/>
            <a:ext cx="558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62800" y="2667000"/>
            <a:ext cx="762000" cy="685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876800" y="1600200"/>
            <a:ext cx="533400" cy="838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4191000"/>
            <a:ext cx="558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" name="Picture 11" descr="wordart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" y="3810000"/>
            <a:ext cx="3462466" cy="28575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971800" y="6248400"/>
            <a:ext cx="533400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hlinkClick r:id="rId6" action="ppaction://hlinksldjump"/>
          </p:cNvPr>
          <p:cNvSpPr/>
          <p:nvPr/>
        </p:nvSpPr>
        <p:spPr>
          <a:xfrm>
            <a:off x="6248400" y="5486400"/>
            <a:ext cx="2438400" cy="120780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477000" y="5943600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CONTINUE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Art continued</a:t>
            </a:r>
            <a:endParaRPr lang="en-US" dirty="0"/>
          </a:p>
        </p:txBody>
      </p:sp>
      <p:pic>
        <p:nvPicPr>
          <p:cNvPr id="5" name="Picture 4" descr="wordart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3638550" cy="10096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2590800"/>
            <a:ext cx="32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on the WordArt. In the bottom right corner you’ll see a square dot. Click and drag it until the title goes all the way across the page.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7635" y="1524000"/>
            <a:ext cx="558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67200" y="1600200"/>
            <a:ext cx="558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7" descr="wordart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1676400"/>
            <a:ext cx="2095500" cy="3771900"/>
          </a:xfrm>
          <a:prstGeom prst="rect">
            <a:avLst/>
          </a:prstGeom>
        </p:spPr>
      </p:pic>
      <p:sp>
        <p:nvSpPr>
          <p:cNvPr id="9" name="Action Button: Home 8">
            <a:hlinkClick r:id="rId4" action="ppaction://hlinksldjump" highlightClick="1"/>
          </p:cNvPr>
          <p:cNvSpPr/>
          <p:nvPr/>
        </p:nvSpPr>
        <p:spPr>
          <a:xfrm>
            <a:off x="8153400" y="228600"/>
            <a:ext cx="838200" cy="838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791200" y="1828800"/>
            <a:ext cx="762000" cy="381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34000" y="2514600"/>
            <a:ext cx="1143000" cy="381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334000" y="4038600"/>
            <a:ext cx="381000" cy="381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66800"/>
          </a:xfrm>
        </p:spPr>
        <p:txBody>
          <a:bodyPr/>
          <a:lstStyle/>
          <a:p>
            <a:r>
              <a:rPr lang="en-US" dirty="0" smtClean="0"/>
              <a:t>Begin by double-clicking beneath the WordArt. You should see the cursor blinking.</a:t>
            </a:r>
          </a:p>
        </p:txBody>
      </p:sp>
      <p:pic>
        <p:nvPicPr>
          <p:cNvPr id="4" name="Picture 3" descr="break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2971800"/>
            <a:ext cx="4210050" cy="15144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7635" y="1524000"/>
            <a:ext cx="558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8153400" y="228600"/>
            <a:ext cx="838200" cy="838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400" y="2743200"/>
            <a:ext cx="558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3200400"/>
            <a:ext cx="838200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86200" y="3429000"/>
            <a:ext cx="838200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breaks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8400" y="2590800"/>
            <a:ext cx="2514600" cy="3817072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4648200" y="3581400"/>
            <a:ext cx="1828800" cy="1524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638800" y="2590800"/>
            <a:ext cx="558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Columns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1600200"/>
            <a:ext cx="558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5" descr="break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676400"/>
            <a:ext cx="4210050" cy="15144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6000" y="1905000"/>
            <a:ext cx="838200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29000" y="2209800"/>
            <a:ext cx="533400" cy="533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8600" y="3429000"/>
            <a:ext cx="558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Picture 9" descr="colum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3352800"/>
            <a:ext cx="1695450" cy="3124200"/>
          </a:xfrm>
          <a:prstGeom prst="rect">
            <a:avLst/>
          </a:prstGeom>
        </p:spPr>
      </p:pic>
      <p:sp>
        <p:nvSpPr>
          <p:cNvPr id="11" name="Action Button: Home 10">
            <a:hlinkClick r:id="rId4" action="ppaction://hlinksldjump" highlightClick="1"/>
          </p:cNvPr>
          <p:cNvSpPr/>
          <p:nvPr/>
        </p:nvSpPr>
        <p:spPr>
          <a:xfrm>
            <a:off x="8153400" y="228600"/>
            <a:ext cx="838200" cy="838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6172200"/>
            <a:ext cx="1524000" cy="381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819400" y="3429000"/>
            <a:ext cx="558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5" name="Picture 24" descr="columns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5200" y="3286125"/>
            <a:ext cx="4038600" cy="3571875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4572000" y="3810000"/>
            <a:ext cx="533400" cy="685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096000" y="4419600"/>
            <a:ext cx="914400" cy="381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Clip Art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7635" y="1524000"/>
            <a:ext cx="558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4" descr="header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676400"/>
            <a:ext cx="1943100" cy="1371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67000" y="1524000"/>
            <a:ext cx="558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6" descr="clipart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1524000"/>
            <a:ext cx="2381250" cy="10953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86200" y="1752600"/>
            <a:ext cx="533400" cy="685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lipart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0" y="914400"/>
            <a:ext cx="2085975" cy="5715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48400" y="1524000"/>
            <a:ext cx="558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5257800" y="2667000"/>
            <a:ext cx="2895600" cy="2362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124200" y="5029200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Double-click on this icon. This will insert the image into your file. You can now move it to wherever you want it.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43200" y="4953000"/>
            <a:ext cx="5581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Action Button: Home 16">
            <a:hlinkClick r:id="rId5" action="ppaction://hlinksldjump" highlightClick="1"/>
          </p:cNvPr>
          <p:cNvSpPr/>
          <p:nvPr/>
        </p:nvSpPr>
        <p:spPr>
          <a:xfrm>
            <a:off x="8153400" y="228600"/>
            <a:ext cx="838200" cy="838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Wrap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7635" y="1524000"/>
            <a:ext cx="558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Action Button: Home 4">
            <a:hlinkClick r:id="rId2" action="ppaction://hlinksldjump" highlightClick="1"/>
          </p:cNvPr>
          <p:cNvSpPr/>
          <p:nvPr/>
        </p:nvSpPr>
        <p:spPr>
          <a:xfrm>
            <a:off x="8153400" y="228600"/>
            <a:ext cx="838200" cy="838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textwra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2667000"/>
            <a:ext cx="3238500" cy="32575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18288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on the image to select it.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2590800"/>
            <a:ext cx="558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05000" y="2895600"/>
            <a:ext cx="838200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09800" y="3124200"/>
            <a:ext cx="533400" cy="685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09800" y="4038600"/>
            <a:ext cx="1752600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928235" y="2514600"/>
            <a:ext cx="558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10200" y="28194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Move and adjust the image as necessary to get it just right.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029200" y="4343400"/>
            <a:ext cx="3124200" cy="147732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You will actually use tight text wrapping if you want it to look correct. Either way you do it, square or tight</a:t>
            </a:r>
            <a:r>
              <a:rPr lang="en-US" smtClean="0"/>
              <a:t>, </a:t>
            </a:r>
            <a:r>
              <a:rPr lang="en-US" smtClean="0"/>
              <a:t>it </a:t>
            </a:r>
            <a:r>
              <a:rPr lang="en-US" dirty="0" smtClean="0"/>
              <a:t>will not be incorrect.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Use This Tutorial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On the following pages you will see images of each page of your project.</a:t>
            </a:r>
          </a:p>
          <a:p>
            <a:r>
              <a:rPr lang="en-US" dirty="0" smtClean="0"/>
              <a:t>Simply click on the part of the project you want to learn about and it will take you to a brief tutorial page.</a:t>
            </a:r>
          </a:p>
          <a:p>
            <a:r>
              <a:rPr lang="en-US" dirty="0" smtClean="0"/>
              <a:t>When you are done, click the return button to go back.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Drop Caps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7635" y="1524000"/>
            <a:ext cx="558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8288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Highlight the very first letter of the sentence.</a:t>
            </a:r>
            <a:endParaRPr lang="en-US" dirty="0"/>
          </a:p>
        </p:txBody>
      </p:sp>
      <p:pic>
        <p:nvPicPr>
          <p:cNvPr id="6" name="Picture 5" descr="header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1600200"/>
            <a:ext cx="1943100" cy="1371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38600" y="1524000"/>
            <a:ext cx="558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2743200"/>
            <a:ext cx="558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Action Button: Home 8">
            <a:hlinkClick r:id="rId3" action="ppaction://hlinksldjump" highlightClick="1"/>
          </p:cNvPr>
          <p:cNvSpPr/>
          <p:nvPr/>
        </p:nvSpPr>
        <p:spPr>
          <a:xfrm>
            <a:off x="8153400" y="228600"/>
            <a:ext cx="838200" cy="838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dropca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2971800"/>
            <a:ext cx="2981325" cy="252412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133600" y="3124200"/>
            <a:ext cx="533400" cy="762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133600" y="4191000"/>
            <a:ext cx="1676400" cy="533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ord Project Master_Page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1964" y="0"/>
            <a:ext cx="5300072" cy="6858000"/>
          </a:xfrm>
          <a:prstGeom prst="rect">
            <a:avLst/>
          </a:prstGeom>
        </p:spPr>
      </p:pic>
      <p:sp>
        <p:nvSpPr>
          <p:cNvPr id="6" name="Right Arrow 5">
            <a:hlinkClick r:id="rId3" action="ppaction://hlinksldjump"/>
          </p:cNvPr>
          <p:cNvSpPr/>
          <p:nvPr/>
        </p:nvSpPr>
        <p:spPr>
          <a:xfrm>
            <a:off x="1981200" y="152400"/>
            <a:ext cx="609600" cy="609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>
            <a:hlinkClick r:id="rId4" action="ppaction://hlinksldjump"/>
          </p:cNvPr>
          <p:cNvSpPr/>
          <p:nvPr/>
        </p:nvSpPr>
        <p:spPr>
          <a:xfrm>
            <a:off x="2286000" y="990600"/>
            <a:ext cx="609600" cy="609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hlinkClick r:id="rId5" action="ppaction://hlinksldjump"/>
          </p:cNvPr>
          <p:cNvSpPr/>
          <p:nvPr/>
        </p:nvSpPr>
        <p:spPr>
          <a:xfrm>
            <a:off x="3200400" y="6172200"/>
            <a:ext cx="609600" cy="609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hlinkClick r:id="rId6" action="ppaction://hlinksldjump"/>
          </p:cNvPr>
          <p:cNvSpPr/>
          <p:nvPr/>
        </p:nvSpPr>
        <p:spPr>
          <a:xfrm>
            <a:off x="1981200" y="3886200"/>
            <a:ext cx="609600" cy="609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>
            <a:hlinkClick r:id="" action="ppaction://hlinkshowjump?jump=nextslide"/>
          </p:cNvPr>
          <p:cNvSpPr/>
          <p:nvPr/>
        </p:nvSpPr>
        <p:spPr>
          <a:xfrm>
            <a:off x="7010400" y="5486400"/>
            <a:ext cx="1676400" cy="12078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086600" y="5943600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CONTINUE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ord Project Master_Page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1964" y="0"/>
            <a:ext cx="5300072" cy="6858000"/>
          </a:xfrm>
          <a:prstGeom prst="rect">
            <a:avLst/>
          </a:prstGeom>
        </p:spPr>
      </p:pic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2057400" y="762000"/>
            <a:ext cx="609600" cy="609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>
            <a:hlinkClick r:id="rId4" action="ppaction://hlinksldjump"/>
          </p:cNvPr>
          <p:cNvSpPr/>
          <p:nvPr/>
        </p:nvSpPr>
        <p:spPr>
          <a:xfrm>
            <a:off x="1981200" y="76200"/>
            <a:ext cx="609600" cy="609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>
            <a:hlinkClick r:id="" action="ppaction://hlinkshowjump?jump=nextslide"/>
          </p:cNvPr>
          <p:cNvSpPr/>
          <p:nvPr/>
        </p:nvSpPr>
        <p:spPr>
          <a:xfrm>
            <a:off x="7010400" y="5486400"/>
            <a:ext cx="1676400" cy="12078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086600" y="5943600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CONTINUE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Arrow 7">
            <a:hlinkClick r:id="" action="ppaction://hlinkshowjump?jump=nextslide"/>
          </p:cNvPr>
          <p:cNvSpPr/>
          <p:nvPr/>
        </p:nvSpPr>
        <p:spPr>
          <a:xfrm>
            <a:off x="7239000" y="5486400"/>
            <a:ext cx="1676400" cy="12078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Word Project Master_Page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1964" y="0"/>
            <a:ext cx="5300072" cy="6858000"/>
          </a:xfrm>
          <a:prstGeom prst="rect">
            <a:avLst/>
          </a:prstGeom>
        </p:spPr>
      </p:pic>
      <p:sp>
        <p:nvSpPr>
          <p:cNvPr id="6" name="Right Arrow 5">
            <a:hlinkClick r:id="rId3" action="ppaction://hlinksldjump"/>
          </p:cNvPr>
          <p:cNvSpPr/>
          <p:nvPr/>
        </p:nvSpPr>
        <p:spPr>
          <a:xfrm>
            <a:off x="1981200" y="990600"/>
            <a:ext cx="609600" cy="609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315200" y="5943600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CONTINUE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ord Project Master_Page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1964" y="0"/>
            <a:ext cx="5300072" cy="6858000"/>
          </a:xfrm>
          <a:prstGeom prst="rect">
            <a:avLst/>
          </a:prstGeom>
        </p:spPr>
      </p:pic>
      <p:sp>
        <p:nvSpPr>
          <p:cNvPr id="6" name="Right Arrow 5">
            <a:hlinkClick r:id="rId3" action="ppaction://hlinksldjump"/>
          </p:cNvPr>
          <p:cNvSpPr/>
          <p:nvPr/>
        </p:nvSpPr>
        <p:spPr>
          <a:xfrm>
            <a:off x="2133600" y="914400"/>
            <a:ext cx="609600" cy="609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>
            <a:hlinkClick r:id="rId4" action="ppaction://hlinksldjump"/>
          </p:cNvPr>
          <p:cNvSpPr/>
          <p:nvPr/>
        </p:nvSpPr>
        <p:spPr>
          <a:xfrm>
            <a:off x="2209800" y="1447800"/>
            <a:ext cx="609600" cy="4572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hlinkClick r:id="rId5" action="ppaction://hlinksldjump"/>
          </p:cNvPr>
          <p:cNvSpPr/>
          <p:nvPr/>
        </p:nvSpPr>
        <p:spPr>
          <a:xfrm>
            <a:off x="2057400" y="1828800"/>
            <a:ext cx="609600" cy="609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hlinkClick r:id="rId6" action="ppaction://hlinksldjump"/>
          </p:cNvPr>
          <p:cNvSpPr/>
          <p:nvPr/>
        </p:nvSpPr>
        <p:spPr>
          <a:xfrm rot="5400000">
            <a:off x="4267200" y="1295400"/>
            <a:ext cx="609600" cy="609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>
            <a:hlinkClick r:id="rId7" action="ppaction://hlinksldjump"/>
          </p:cNvPr>
          <p:cNvSpPr/>
          <p:nvPr/>
        </p:nvSpPr>
        <p:spPr>
          <a:xfrm>
            <a:off x="2133600" y="3352800"/>
            <a:ext cx="609600" cy="3048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>
            <a:hlinkClick r:id="rId8" action="ppaction://hlinksldjump"/>
          </p:cNvPr>
          <p:cNvSpPr/>
          <p:nvPr/>
        </p:nvSpPr>
        <p:spPr>
          <a:xfrm>
            <a:off x="2133600" y="3657600"/>
            <a:ext cx="609600" cy="3048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828800" y="10668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905000" y="14478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419600" y="1905000"/>
            <a:ext cx="304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752600" y="19812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752600" y="3276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752600" y="3657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Header</a:t>
            </a:r>
            <a:endParaRPr lang="en-US" dirty="0"/>
          </a:p>
        </p:txBody>
      </p:sp>
      <p:pic>
        <p:nvPicPr>
          <p:cNvPr id="4" name="Picture 3" descr="header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828800"/>
            <a:ext cx="1943100" cy="1371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524000"/>
            <a:ext cx="558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6" descr="header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1905000"/>
            <a:ext cx="6096000" cy="11473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4600" y="1524000"/>
            <a:ext cx="558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7" descr="header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3581400"/>
            <a:ext cx="3086592" cy="2209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3200400"/>
            <a:ext cx="558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Picture 9" descr="header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5200" y="3276600"/>
            <a:ext cx="5396247" cy="9144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429000" y="3048000"/>
            <a:ext cx="558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609600" y="2514600"/>
            <a:ext cx="7086600" cy="11887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header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19600" y="4800600"/>
            <a:ext cx="2581275" cy="1371600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H="1">
            <a:off x="6096000" y="3886200"/>
            <a:ext cx="1981200" cy="1447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038600" y="4648200"/>
            <a:ext cx="558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Action Button: Home 18">
            <a:hlinkClick r:id="rId7" action="ppaction://hlinksldjump" highlightClick="1"/>
          </p:cNvPr>
          <p:cNvSpPr/>
          <p:nvPr/>
        </p:nvSpPr>
        <p:spPr>
          <a:xfrm>
            <a:off x="8153400" y="228600"/>
            <a:ext cx="838200" cy="838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04801" y="61722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Double-click in the middle of the page to get OUT of the header. Double-click in the header to get back in.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Make sure your mouse is positioned 2 lines below the word “Addresses”</a:t>
            </a:r>
            <a:endParaRPr lang="en-US" dirty="0"/>
          </a:p>
        </p:txBody>
      </p:sp>
      <p:pic>
        <p:nvPicPr>
          <p:cNvPr id="4" name="Picture 3" descr="header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2971800"/>
            <a:ext cx="1943100" cy="1371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2362200"/>
            <a:ext cx="558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8153400" y="228600"/>
            <a:ext cx="838200" cy="838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table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2895600"/>
            <a:ext cx="3381375" cy="30289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1600" y="5029200"/>
            <a:ext cx="32004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Make sure your table is</a:t>
            </a:r>
          </a:p>
          <a:p>
            <a:pPr algn="ctr"/>
            <a:r>
              <a:rPr lang="en-US" sz="4000" b="1" dirty="0" smtClean="0"/>
              <a:t>6x6</a:t>
            </a:r>
            <a:endParaRPr lang="en-US" sz="4000" b="1" dirty="0"/>
          </a:p>
        </p:txBody>
      </p:sp>
      <p:sp>
        <p:nvSpPr>
          <p:cNvPr id="9" name="Rectangle 8"/>
          <p:cNvSpPr/>
          <p:nvPr/>
        </p:nvSpPr>
        <p:spPr>
          <a:xfrm>
            <a:off x="3962400" y="2971800"/>
            <a:ext cx="558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Footer</a:t>
            </a:r>
            <a:endParaRPr lang="en-US" dirty="0"/>
          </a:p>
        </p:txBody>
      </p:sp>
      <p:pic>
        <p:nvPicPr>
          <p:cNvPr id="4" name="Picture 3" descr="header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828800"/>
            <a:ext cx="1943100" cy="1371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524000"/>
            <a:ext cx="558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8153400" y="228600"/>
            <a:ext cx="838200" cy="838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foot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91000" y="1676400"/>
            <a:ext cx="4667250" cy="33147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581400" y="1828800"/>
            <a:ext cx="558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038600" y="2514600"/>
            <a:ext cx="990600" cy="1524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footer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4191000"/>
            <a:ext cx="3152775" cy="1038225"/>
          </a:xfrm>
          <a:prstGeom prst="rect">
            <a:avLst/>
          </a:prstGeom>
        </p:spPr>
      </p:pic>
      <p:pic>
        <p:nvPicPr>
          <p:cNvPr id="12" name="Picture 11" descr="header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8200" y="5105400"/>
            <a:ext cx="2581275" cy="13716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3581400"/>
            <a:ext cx="558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14800" y="4800600"/>
            <a:ext cx="558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266</TotalTime>
  <Words>419</Words>
  <Application>Microsoft Office PowerPoint</Application>
  <PresentationFormat>On-screen Show (4:3)</PresentationFormat>
  <Paragraphs>94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Median</vt:lpstr>
      <vt:lpstr>Microsoft Word Project</vt:lpstr>
      <vt:lpstr>How to Use This Tutorial</vt:lpstr>
      <vt:lpstr>Slide 3</vt:lpstr>
      <vt:lpstr>Slide 4</vt:lpstr>
      <vt:lpstr>Slide 5</vt:lpstr>
      <vt:lpstr>Slide 6</vt:lpstr>
      <vt:lpstr>Header</vt:lpstr>
      <vt:lpstr>Insert Table</vt:lpstr>
      <vt:lpstr>Footer</vt:lpstr>
      <vt:lpstr>Adding a Border</vt:lpstr>
      <vt:lpstr>Insert a New Page</vt:lpstr>
      <vt:lpstr>Formatting Text</vt:lpstr>
      <vt:lpstr>Replacing Placeholder Text</vt:lpstr>
      <vt:lpstr>Word Art</vt:lpstr>
      <vt:lpstr>Word Art continued</vt:lpstr>
      <vt:lpstr>Breaks</vt:lpstr>
      <vt:lpstr>Columns</vt:lpstr>
      <vt:lpstr>Clip Art</vt:lpstr>
      <vt:lpstr>Text Wrap</vt:lpstr>
      <vt:lpstr>Drop Caps</vt:lpstr>
    </vt:vector>
  </TitlesOfParts>
  <Company>BISD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Word Project</dc:title>
  <dc:creator>BISD</dc:creator>
  <cp:lastModifiedBy>ian_keeble</cp:lastModifiedBy>
  <cp:revision>51</cp:revision>
  <dcterms:created xsi:type="dcterms:W3CDTF">2012-02-20T18:42:11Z</dcterms:created>
  <dcterms:modified xsi:type="dcterms:W3CDTF">2014-09-05T17:17:26Z</dcterms:modified>
</cp:coreProperties>
</file>